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6" r:id="rId3"/>
    <p:sldId id="282" r:id="rId4"/>
    <p:sldId id="319" r:id="rId5"/>
    <p:sldId id="284" r:id="rId6"/>
    <p:sldId id="320" r:id="rId7"/>
    <p:sldId id="285" r:id="rId8"/>
    <p:sldId id="321" r:id="rId9"/>
    <p:sldId id="281" r:id="rId10"/>
    <p:sldId id="297" r:id="rId11"/>
    <p:sldId id="291" r:id="rId12"/>
    <p:sldId id="290" r:id="rId13"/>
    <p:sldId id="309" r:id="rId14"/>
    <p:sldId id="304" r:id="rId15"/>
    <p:sldId id="305" r:id="rId16"/>
    <p:sldId id="306" r:id="rId17"/>
    <p:sldId id="308" r:id="rId18"/>
    <p:sldId id="265" r:id="rId19"/>
    <p:sldId id="307" r:id="rId20"/>
    <p:sldId id="266" r:id="rId21"/>
    <p:sldId id="295" r:id="rId22"/>
    <p:sldId id="277" r:id="rId23"/>
    <p:sldId id="301" r:id="rId24"/>
    <p:sldId id="269" r:id="rId25"/>
    <p:sldId id="303" r:id="rId26"/>
    <p:sldId id="287" r:id="rId27"/>
    <p:sldId id="313" r:id="rId28"/>
    <p:sldId id="326" r:id="rId29"/>
    <p:sldId id="314" r:id="rId30"/>
    <p:sldId id="327" r:id="rId31"/>
    <p:sldId id="312" r:id="rId32"/>
    <p:sldId id="316" r:id="rId33"/>
    <p:sldId id="317" r:id="rId34"/>
    <p:sldId id="334" r:id="rId35"/>
    <p:sldId id="311" r:id="rId36"/>
    <p:sldId id="330" r:id="rId37"/>
    <p:sldId id="299" r:id="rId38"/>
    <p:sldId id="289" r:id="rId39"/>
    <p:sldId id="318" r:id="rId40"/>
    <p:sldId id="276" r:id="rId41"/>
    <p:sldId id="300" r:id="rId42"/>
    <p:sldId id="322" r:id="rId43"/>
    <p:sldId id="293" r:id="rId44"/>
    <p:sldId id="329" r:id="rId45"/>
    <p:sldId id="292" r:id="rId46"/>
    <p:sldId id="331" r:id="rId47"/>
    <p:sldId id="294" r:id="rId48"/>
    <p:sldId id="296" r:id="rId49"/>
    <p:sldId id="298" r:id="rId50"/>
    <p:sldId id="328" r:id="rId51"/>
    <p:sldId id="323" r:id="rId52"/>
    <p:sldId id="302" r:id="rId53"/>
    <p:sldId id="325" r:id="rId54"/>
    <p:sldId id="324" r:id="rId55"/>
    <p:sldId id="280" r:id="rId56"/>
    <p:sldId id="333" r:id="rId57"/>
  </p:sldIdLst>
  <p:sldSz cx="9144000" cy="6858000" type="screen4x3"/>
  <p:notesSz cx="6888163" cy="100203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pp.vk.me/c11280/u131546354/146847502/y_4d39de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248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Территориальное общественное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самоуправление «ПОРЧО»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Бутрахтинского поселения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Таштыпского района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Республики Хакасия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Республиканский конкурс «Лидер территориального общественного самоуправления Республики Хакасия»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Краеведческий урок - «Чир - </a:t>
            </a:r>
            <a:r>
              <a:rPr lang="ru-RU" sz="3200" dirty="0" err="1" smtClean="0"/>
              <a:t>ине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15362" name="Picture 2" descr="C:\Users\user\Desktop\ТОС\Чир ине 2016 год школа\Фото Чир ине 2016год\SAM_3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891" y="990600"/>
            <a:ext cx="7487709" cy="5615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Историко-познавательный час «Гордость за свою страну начинается с уважения к ее символам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7170" name="Picture 2" descr="C:\Users\user\Desktop\фото2\SAM_3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339417" cy="4754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Познавательный час «Мы за мир»</a:t>
            </a:r>
            <a:endParaRPr lang="ru-RU" sz="3200" dirty="0"/>
          </a:p>
        </p:txBody>
      </p:sp>
      <p:pic>
        <p:nvPicPr>
          <p:cNvPr id="6146" name="Picture 2" descr="C:\Users\user\Desktop\фото2\SAM_3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09909" cy="5482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Презентация без «</a:t>
            </a:r>
            <a:r>
              <a:rPr lang="ru-RU" sz="3600" dirty="0" err="1" smtClean="0"/>
              <a:t>бла-бла-бла</a:t>
            </a:r>
            <a:r>
              <a:rPr lang="ru-RU" sz="3600" dirty="0" smtClean="0"/>
              <a:t>» - «</a:t>
            </a:r>
            <a:r>
              <a:rPr lang="ru-RU" sz="3600" dirty="0" err="1" smtClean="0"/>
              <a:t>Печа</a:t>
            </a:r>
            <a:r>
              <a:rPr lang="ru-RU" sz="3600" dirty="0" smtClean="0"/>
              <a:t> -куча» - ко Дню экологии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user\Desktop\ТОС 2017\Печа-куча\20170413_140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323938"/>
            <a:ext cx="4038600" cy="5383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Стенд участников в Великой Отечественной войне ко Дню Победы в клубе.</a:t>
            </a:r>
            <a:endParaRPr lang="ru-RU" sz="3200" dirty="0"/>
          </a:p>
        </p:txBody>
      </p:sp>
      <p:pic>
        <p:nvPicPr>
          <p:cNvPr id="4" name="Picture 2" descr="C:\Users\user\Desktop\Новая папка (2)\20170503_154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2484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Стенд участников в Великой Отечественной войне ко Дню Победы в школе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3" descr="C:\Users\user\Desktop\Новая папка (2)\20170503_154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4114800" cy="5184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Поделка голубей для участников митинга. </a:t>
            </a:r>
            <a:endParaRPr lang="ru-RU" dirty="0"/>
          </a:p>
        </p:txBody>
      </p:sp>
      <p:pic>
        <p:nvPicPr>
          <p:cNvPr id="4" name="Picture 2" descr="C:\Users\user\Desktop\фото2\SAM_3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2400" y="1447800"/>
            <a:ext cx="6604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Дети своими руками делают георгиевские ленты. </a:t>
            </a:r>
            <a:endParaRPr lang="ru-RU" sz="3200" dirty="0"/>
          </a:p>
        </p:txBody>
      </p:sp>
      <p:pic>
        <p:nvPicPr>
          <p:cNvPr id="4" name="Picture 2" descr="C:\Users\user\Desktop\Новая папка (2)\20170503_1533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4287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Митинг 9 мая «Весны, рожденной в 45-м, мир не забудет никогда».</a:t>
            </a:r>
            <a:endParaRPr lang="ru-RU" sz="3200" dirty="0"/>
          </a:p>
        </p:txBody>
      </p:sp>
      <p:pic>
        <p:nvPicPr>
          <p:cNvPr id="5" name="Picture 2" descr="C:\Users\user\Desktop\Новая папка (2)\Новая папка (3)\20170509_112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200" y="1295400"/>
            <a:ext cx="7162800" cy="53684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 митинге.</a:t>
            </a:r>
            <a:endParaRPr lang="ru-RU" sz="3200" dirty="0"/>
          </a:p>
        </p:txBody>
      </p:sp>
      <p:pic>
        <p:nvPicPr>
          <p:cNvPr id="4" name="Picture 2" descr="C:\Users\user\Desktop\Новая папка (2)\Новая папка (3)\20170509_112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2281" y="1066800"/>
            <a:ext cx="7215942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chemeClr val="accent3"/>
                </a:solidFill>
              </a:rPr>
              <a:t>Инициативная группа</a:t>
            </a:r>
            <a:br>
              <a:rPr lang="ru-RU" sz="3200" b="1" dirty="0" smtClean="0">
                <a:ln/>
                <a:solidFill>
                  <a:schemeClr val="accent3"/>
                </a:solidFill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</a:rPr>
              <a:t>  </a:t>
            </a:r>
            <a:r>
              <a:rPr lang="ru-RU" sz="3200" b="1" dirty="0" err="1" smtClean="0">
                <a:ln/>
                <a:solidFill>
                  <a:schemeClr val="accent3"/>
                </a:solidFill>
              </a:rPr>
              <a:t>ТОСа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«ПОРЧО»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715000" y="1371600"/>
            <a:ext cx="3276600" cy="5486400"/>
          </a:xfrm>
        </p:spPr>
        <p:txBody>
          <a:bodyPr>
            <a:normAutofit/>
          </a:bodyPr>
          <a:lstStyle/>
          <a:p>
            <a:r>
              <a:rPr lang="ru-RU" sz="2200" dirty="0" err="1" smtClean="0"/>
              <a:t>Султрекова</a:t>
            </a:r>
            <a:r>
              <a:rPr lang="ru-RU" sz="2200" dirty="0" smtClean="0"/>
              <a:t> Екатерина Петровна – председатель;</a:t>
            </a:r>
          </a:p>
          <a:p>
            <a:r>
              <a:rPr lang="ru-RU" sz="2200" dirty="0" err="1" smtClean="0"/>
              <a:t>Асочакова</a:t>
            </a:r>
            <a:r>
              <a:rPr lang="ru-RU" sz="2200" dirty="0" smtClean="0"/>
              <a:t>  Татьяна </a:t>
            </a:r>
            <a:r>
              <a:rPr lang="ru-RU" sz="2200" dirty="0" err="1" smtClean="0"/>
              <a:t>Мироновна</a:t>
            </a:r>
            <a:r>
              <a:rPr lang="ru-RU" sz="2200" dirty="0" smtClean="0"/>
              <a:t>;</a:t>
            </a:r>
          </a:p>
          <a:p>
            <a:r>
              <a:rPr lang="ru-RU" sz="2200" dirty="0" err="1" smtClean="0"/>
              <a:t>Барашкова</a:t>
            </a:r>
            <a:r>
              <a:rPr lang="ru-RU" sz="2200" dirty="0" smtClean="0"/>
              <a:t> Татьяна Николаевна;</a:t>
            </a:r>
          </a:p>
          <a:p>
            <a:r>
              <a:rPr lang="ru-RU" sz="2200" dirty="0" err="1" smtClean="0"/>
              <a:t>Жангазина</a:t>
            </a:r>
            <a:r>
              <a:rPr lang="ru-RU" sz="2200" dirty="0" smtClean="0"/>
              <a:t>  Лидия Гавриловна;</a:t>
            </a:r>
          </a:p>
          <a:p>
            <a:r>
              <a:rPr lang="ru-RU" sz="2200" dirty="0" err="1" smtClean="0"/>
              <a:t>Султреков</a:t>
            </a:r>
            <a:r>
              <a:rPr lang="ru-RU" sz="2200" dirty="0" smtClean="0"/>
              <a:t> Валерий Кириллович;</a:t>
            </a:r>
          </a:p>
          <a:p>
            <a:r>
              <a:rPr lang="ru-RU" sz="2200" dirty="0" err="1" smtClean="0"/>
              <a:t>Токмашева</a:t>
            </a:r>
            <a:r>
              <a:rPr lang="ru-RU" sz="2200" dirty="0" smtClean="0"/>
              <a:t> Екатерина Николаевна;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Музыкальное представление «Детям войны посвящается…»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1" name="Picture 2" descr="C:\Users\user\Desktop\Новая папка (2)\Новая папка (3)\20170509_1207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7924" y="1219200"/>
            <a:ext cx="7007949" cy="5257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Последний звонок в </a:t>
            </a:r>
            <a:r>
              <a:rPr lang="ru-RU" sz="3200" dirty="0" err="1" smtClean="0"/>
              <a:t>Чиланской</a:t>
            </a:r>
            <a:r>
              <a:rPr lang="ru-RU" sz="3200" dirty="0" smtClean="0"/>
              <a:t> начальной школе.</a:t>
            </a:r>
            <a:endParaRPr lang="ru-RU" sz="3200" dirty="0"/>
          </a:p>
        </p:txBody>
      </p:sp>
      <p:pic>
        <p:nvPicPr>
          <p:cNvPr id="1027" name="Picture 3" descr="C:\Users\user\Desktop\Наша жизнь 2017 год\Последний звонок\20170531_121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1" y="1405732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Приглашение на праздник через интернет «В контакте».</a:t>
            </a:r>
            <a:endParaRPr lang="ru-RU" sz="3200" dirty="0"/>
          </a:p>
        </p:txBody>
      </p:sp>
      <p:pic>
        <p:nvPicPr>
          <p:cNvPr id="4" name="Содержимое 3" descr="C:\Users\user\Desktop\Подготовка ко Дню села\приглашение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0601" y="1600200"/>
            <a:ext cx="659870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Фотографировала для баннера.</a:t>
            </a:r>
            <a:endParaRPr lang="ru-RU" sz="3200" dirty="0"/>
          </a:p>
        </p:txBody>
      </p:sp>
      <p:pic>
        <p:nvPicPr>
          <p:cNvPr id="4" name="Содержимое 3" descr="C:\Users\user\Desktop\Подготовка ко Дню села\ЧИЛАНЫ для БАНЕРА\Макет (1)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4770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Подготовка к снятию фильма о истории села.  </a:t>
            </a:r>
            <a:endParaRPr lang="ru-RU" sz="3200" dirty="0"/>
          </a:p>
        </p:txBody>
      </p:sp>
      <p:pic>
        <p:nvPicPr>
          <p:cNvPr id="5122" name="Picture 2" descr="C:\Users\user\Desktop\Новая папка (2)\20170614_1402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8200" y="3505200"/>
            <a:ext cx="4268585" cy="3200400"/>
          </a:xfrm>
          <a:prstGeom prst="rect">
            <a:avLst/>
          </a:prstGeom>
          <a:noFill/>
        </p:spPr>
      </p:pic>
      <p:pic>
        <p:nvPicPr>
          <p:cNvPr id="3074" name="Picture 2" descr="C:\Users\user\Desktop\Новая папка (2)\20170614_1402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Начало снятия фильма к показу на празднике.</a:t>
            </a:r>
            <a:endParaRPr lang="ru-RU" sz="3200" dirty="0"/>
          </a:p>
        </p:txBody>
      </p:sp>
      <p:pic>
        <p:nvPicPr>
          <p:cNvPr id="4" name="Picture 3" descr="C:\Users\user\Desktop\Новая папка (2)\20170614_1416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7536873" cy="5652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Везут столб для конкурса «Кто залезет на этот столб?»</a:t>
            </a:r>
            <a:endParaRPr lang="ru-RU" sz="3200" dirty="0"/>
          </a:p>
        </p:txBody>
      </p:sp>
      <p:pic>
        <p:nvPicPr>
          <p:cNvPr id="1026" name="Picture 2" descr="C:\Users\user\Desktop\Новая папка (2)\20170614_111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1" y="1291432"/>
            <a:ext cx="7086600" cy="53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/>
              <a:t>Праздник села.</a:t>
            </a:r>
            <a:endParaRPr lang="ru-RU" sz="3200" dirty="0"/>
          </a:p>
        </p:txBody>
      </p:sp>
      <p:pic>
        <p:nvPicPr>
          <p:cNvPr id="4" name="Рисунок 3" descr="C:\Users\user\Desktop\День села 2017 год\20170624_11452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3058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Кормление огня.</a:t>
            </a:r>
            <a:endParaRPr lang="ru-RU" sz="3200" dirty="0"/>
          </a:p>
        </p:txBody>
      </p:sp>
      <p:pic>
        <p:nvPicPr>
          <p:cNvPr id="4098" name="Picture 2" descr="C:\Users\user\Desktop\День села 2017 год\20170624_120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891" y="990600"/>
            <a:ext cx="7563909" cy="5672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Выставка сельских </a:t>
            </a:r>
            <a:r>
              <a:rPr lang="ru-RU" sz="3200" dirty="0" err="1" smtClean="0"/>
              <a:t>рукоделиц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Содержимое 3" descr="C:\Users\user\Desktop\День села 2017 год\20170624_13032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7818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924800" cy="495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Культурно- массовые, </a:t>
            </a:r>
            <a:br>
              <a:rPr lang="ru-RU" sz="6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</a:br>
            <a:r>
              <a:rPr lang="ru-RU" sz="6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творческие и </a:t>
            </a:r>
            <a:br>
              <a:rPr lang="ru-RU" sz="6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</a:br>
            <a:r>
              <a:rPr lang="ru-RU" sz="6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спортивные </a:t>
            </a:r>
            <a:br>
              <a:rPr lang="ru-RU" sz="6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</a:br>
            <a:r>
              <a:rPr lang="ru-RU" sz="6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мероприятия</a:t>
            </a:r>
            <a:endParaRPr lang="ru-RU" sz="6000" dirty="0">
              <a:ln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Венедикт  Григорьевич Карпов </a:t>
            </a:r>
            <a:br>
              <a:rPr lang="ru-RU" sz="3200" dirty="0" smtClean="0"/>
            </a:br>
            <a:r>
              <a:rPr lang="ru-RU" sz="3200" dirty="0" smtClean="0"/>
              <a:t>поздравляет жителей села.</a:t>
            </a:r>
            <a:endParaRPr lang="ru-RU" sz="3200" dirty="0"/>
          </a:p>
        </p:txBody>
      </p:sp>
      <p:pic>
        <p:nvPicPr>
          <p:cNvPr id="4" name="Содержимое 3" descr="C:\Users\user\Desktop\День села 2017 год\20170624_122507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867399" cy="502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Поздравление юбиляров, проживших </a:t>
            </a:r>
            <a:br>
              <a:rPr lang="ru-RU" sz="3200" dirty="0" smtClean="0"/>
            </a:br>
            <a:r>
              <a:rPr lang="ru-RU" sz="3200" dirty="0" smtClean="0"/>
              <a:t> 50 и 45 –лет вместе.</a:t>
            </a:r>
            <a:endParaRPr lang="ru-RU" sz="3200" dirty="0"/>
          </a:p>
        </p:txBody>
      </p:sp>
      <p:pic>
        <p:nvPicPr>
          <p:cNvPr id="3074" name="Picture 2" descr="C:\Users\user\Desktop\День села 2017 год\20170624_1248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1394619"/>
            <a:ext cx="6878108" cy="5158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Поздравление многодетным семьям</a:t>
            </a:r>
            <a:endParaRPr lang="ru-RU" sz="3200" dirty="0"/>
          </a:p>
        </p:txBody>
      </p:sp>
      <p:pic>
        <p:nvPicPr>
          <p:cNvPr id="4" name="Picture 2" descr="C:\Users\user\Desktop\День села 2017 год\20170624_125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83" y="990600"/>
            <a:ext cx="7515668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Поздравление победителям конкурса «Лучшая усадьба».</a:t>
            </a:r>
            <a:endParaRPr lang="ru-RU" sz="3200" dirty="0"/>
          </a:p>
        </p:txBody>
      </p:sp>
      <p:pic>
        <p:nvPicPr>
          <p:cNvPr id="4098" name="Picture 2" descr="C:\Users\user\Desktop\День села 2017 год\20170624_1317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502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Соревнования по футболу</a:t>
            </a:r>
            <a:endParaRPr lang="ru-RU" sz="3200" dirty="0"/>
          </a:p>
        </p:txBody>
      </p:sp>
      <p:pic>
        <p:nvPicPr>
          <p:cNvPr id="4" name="Содержимое 3" descr="IMG_735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524000"/>
            <a:ext cx="6975873" cy="4650582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 празднике. Гости .</a:t>
            </a:r>
            <a:endParaRPr lang="ru-RU" sz="3200" dirty="0"/>
          </a:p>
        </p:txBody>
      </p:sp>
      <p:pic>
        <p:nvPicPr>
          <p:cNvPr id="2050" name="Picture 2" descr="C:\Users\user\Desktop\День села 2017 год\20170524_1323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4714" y="1066800"/>
            <a:ext cx="4230886" cy="5641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Классный час - «Стиль жизни – здоровье».</a:t>
            </a:r>
            <a:endParaRPr lang="ru-RU" sz="3200" dirty="0"/>
          </a:p>
        </p:txBody>
      </p:sp>
      <p:pic>
        <p:nvPicPr>
          <p:cNvPr id="4" name="Picture 2" descr="C:\Users\user\Desktop\ТОС 2017\ЗОЖ 2017\20120104_210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119983"/>
            <a:ext cx="7239000" cy="542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Конкурс рисунков.</a:t>
            </a:r>
            <a:endParaRPr lang="ru-RU" sz="3200" dirty="0"/>
          </a:p>
        </p:txBody>
      </p:sp>
      <p:pic>
        <p:nvPicPr>
          <p:cNvPr id="17410" name="Picture 2" descr="C:\Users\user\Desktop\ТОС\Чир ине 2016 год школа\Фото Чир ине 2016год\SAM_30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018381"/>
            <a:ext cx="4151114" cy="5534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Поделки из пластилина</a:t>
            </a:r>
            <a:endParaRPr lang="ru-RU" sz="3200" dirty="0"/>
          </a:p>
        </p:txBody>
      </p:sp>
      <p:pic>
        <p:nvPicPr>
          <p:cNvPr id="5122" name="Picture 2" descr="C:\Users\user\Desktop\фото2\SAM_3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91" y="838200"/>
            <a:ext cx="7690909" cy="5768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Кружок «Умелые ручки».</a:t>
            </a:r>
            <a:endParaRPr lang="ru-RU" sz="3200" dirty="0"/>
          </a:p>
        </p:txBody>
      </p:sp>
      <p:pic>
        <p:nvPicPr>
          <p:cNvPr id="5122" name="Picture 2" descr="C:\Users\user\Desktop\Новая папка (2)\Новая папка (3)\20170427_1127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412" y="1143000"/>
            <a:ext cx="8537667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ru-RU" sz="3200" dirty="0"/>
          </a:p>
        </p:txBody>
      </p:sp>
      <p:pic>
        <p:nvPicPr>
          <p:cNvPr id="6146" name="Picture 2" descr="C:\Users\user\Desktop\ТОС 2017\23 февраля 2017\20170223_114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891" y="990600"/>
            <a:ext cx="7259109" cy="5444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Досуг детей в зимнее время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C:\Users\user\Desktop\ТОС 2017\Дети\20170218_162514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6801" y="838200"/>
            <a:ext cx="6629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Весеннее время.</a:t>
            </a:r>
            <a:endParaRPr lang="ru-RU" sz="3200" dirty="0"/>
          </a:p>
        </p:txBody>
      </p:sp>
      <p:pic>
        <p:nvPicPr>
          <p:cNvPr id="4" name="Содержимое 3" descr="C:\Users\user\Desktop\ТОС 2017\Детск площадка весна 2017\20170416_133304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858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Летнее время.</a:t>
            </a:r>
            <a:endParaRPr lang="ru-RU" sz="3200" dirty="0"/>
          </a:p>
        </p:txBody>
      </p:sp>
      <p:pic>
        <p:nvPicPr>
          <p:cNvPr id="4" name="Содержимое 3" descr="E:\cентябрь\SAM_3764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7239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3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Благоустройство </a:t>
            </a:r>
            <a:br>
              <a:rPr lang="ru-RU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 озеленение</a:t>
            </a:r>
            <a:br>
              <a:rPr lang="ru-RU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территории села.</a:t>
            </a:r>
            <a:endParaRPr lang="ru-RU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dirty="0" smtClean="0"/>
              <a:t>Убрали и вывезли сухую траву на месте проведения праздника села.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6146" name="Picture 2" descr="C:\Users\user\Desktop\ТОС 2017\Субботник весенний\20170422_113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581150"/>
            <a:ext cx="6629400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Субботник. Уборка высохших деревьев возле детской площадки и возле горелой школы.</a:t>
            </a:r>
            <a:endParaRPr lang="ru-RU" sz="3200" dirty="0"/>
          </a:p>
        </p:txBody>
      </p:sp>
      <p:pic>
        <p:nvPicPr>
          <p:cNvPr id="8194" name="Picture 2" descr="C:\Users\user\Desktop\фото2\SAM_29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520032"/>
            <a:ext cx="6705599" cy="5029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Косьба крапивы и конопли на территории проведения праздника.</a:t>
            </a:r>
            <a:endParaRPr lang="ru-RU" sz="3200" dirty="0"/>
          </a:p>
        </p:txBody>
      </p:sp>
      <p:pic>
        <p:nvPicPr>
          <p:cNvPr id="4" name="Picture 2" descr="C:\Users\user\Desktop\Новая папка (2)\20170614_112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6564" y="1447800"/>
            <a:ext cx="6669656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Субботник по улице, весной.</a:t>
            </a:r>
            <a:endParaRPr lang="ru-RU" sz="3200" dirty="0"/>
          </a:p>
        </p:txBody>
      </p:sp>
      <p:pic>
        <p:nvPicPr>
          <p:cNvPr id="9218" name="Picture 2" descr="C:\Users\user\Desktop\фото2\SAM_29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543800" cy="56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Субботник речки «</a:t>
            </a:r>
            <a:r>
              <a:rPr lang="ru-RU" sz="3200" dirty="0" err="1" smtClean="0"/>
              <a:t>Чиланы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14338" name="Picture 2" descr="C:\Users\user\Desktop\ТОС\Фото субботник реки 2016\SAM_35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948532"/>
            <a:ext cx="7543799" cy="5657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Косьба крапивы и конопли летом.</a:t>
            </a:r>
            <a:endParaRPr lang="ru-RU" sz="3200" dirty="0"/>
          </a:p>
        </p:txBody>
      </p:sp>
      <p:pic>
        <p:nvPicPr>
          <p:cNvPr id="16386" name="Picture 2" descr="C:\Users\user\Desktop\ТОС\Фото косьба крапивы 2016 год\SAM_34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091" y="1143000"/>
            <a:ext cx="7360709" cy="5520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фото2\SAM_29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289800" cy="546735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Обрядовый праздник  «</a:t>
            </a:r>
            <a:r>
              <a:rPr lang="ru-RU" sz="3200" dirty="0" err="1" smtClean="0"/>
              <a:t>Чыл</a:t>
            </a:r>
            <a:r>
              <a:rPr lang="ru-RU" sz="3200" dirty="0" smtClean="0"/>
              <a:t> пазы»</a:t>
            </a:r>
            <a:endParaRPr lang="ru-RU" sz="3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Ухаживаем за памятником участникам и погибшим в годы  Великой Отечественной войне.</a:t>
            </a:r>
            <a:endParaRPr lang="ru-RU" sz="3200" dirty="0"/>
          </a:p>
        </p:txBody>
      </p:sp>
      <p:pic>
        <p:nvPicPr>
          <p:cNvPr id="5122" name="Picture 2" descr="C:\Users\user\Desktop\ТОС\SAM_26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Покрасили турники на детской площадке.</a:t>
            </a:r>
            <a:endParaRPr lang="ru-RU" sz="3200" dirty="0"/>
          </a:p>
        </p:txBody>
      </p:sp>
      <p:pic>
        <p:nvPicPr>
          <p:cNvPr id="1026" name="Picture 2" descr="C:\Users\user\Desktop\ТОС 2017\20170927_0835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291" y="914400"/>
            <a:ext cx="7665509" cy="574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dirty="0" smtClean="0"/>
              <a:t>Восстановили колодец «</a:t>
            </a:r>
            <a:r>
              <a:rPr lang="ru-RU" sz="3200" dirty="0" err="1" smtClean="0"/>
              <a:t>Хара</a:t>
            </a:r>
            <a:r>
              <a:rPr lang="ru-RU" sz="3200" dirty="0" smtClean="0"/>
              <a:t> </a:t>
            </a:r>
            <a:r>
              <a:rPr lang="ru-RU" sz="3200" dirty="0" err="1" smtClean="0"/>
              <a:t>суг</a:t>
            </a:r>
            <a:r>
              <a:rPr lang="ru-RU" sz="3200" dirty="0" smtClean="0"/>
              <a:t>»</a:t>
            </a:r>
            <a:endParaRPr lang="ru-RU" dirty="0"/>
          </a:p>
        </p:txBody>
      </p:sp>
      <p:pic>
        <p:nvPicPr>
          <p:cNvPr id="4" name="Picture 2" descr="E:\20170829_1717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728447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Покрасили забор медпункта.</a:t>
            </a:r>
            <a:endParaRPr lang="ru-RU" sz="3200" dirty="0"/>
          </a:p>
        </p:txBody>
      </p:sp>
      <p:pic>
        <p:nvPicPr>
          <p:cNvPr id="3074" name="Picture 2" descr="C:\Users\user\Desktop\ТОС 2017\20170927_094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291" y="914400"/>
            <a:ext cx="7518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Засыпали частично  дорогу гравием по улице Заречная.</a:t>
            </a:r>
            <a:endParaRPr lang="ru-RU" sz="3200" dirty="0"/>
          </a:p>
        </p:txBody>
      </p:sp>
      <p:pic>
        <p:nvPicPr>
          <p:cNvPr id="2050" name="Picture 2" descr="C:\Users\user\Desktop\ТОС 2017\20170927_084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1491" y="1447800"/>
            <a:ext cx="6954309" cy="5215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Pictures\2017-08-29 Справка\Справка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019" y="500043"/>
            <a:ext cx="4424559" cy="620146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Pictures\2017-08-29 Справка\Справка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0"/>
            <a:ext cx="4786346" cy="658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Кормление огня.</a:t>
            </a:r>
            <a:endParaRPr lang="ru-RU" sz="3200" dirty="0"/>
          </a:p>
        </p:txBody>
      </p:sp>
      <p:pic>
        <p:nvPicPr>
          <p:cNvPr id="7170" name="Picture 2" descr="C:\Users\user\Desktop\Наша жизнь 2016 год\SAM_29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253817" cy="5440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фото2\SAM_29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6959600" cy="52197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err="1" smtClean="0"/>
              <a:t>Повязывание</a:t>
            </a:r>
            <a:r>
              <a:rPr lang="ru-RU" sz="3600" dirty="0" smtClean="0"/>
              <a:t> «</a:t>
            </a:r>
            <a:r>
              <a:rPr lang="ru-RU" sz="3600" dirty="0" err="1" smtClean="0"/>
              <a:t>Чалама</a:t>
            </a:r>
            <a:r>
              <a:rPr lang="ru-RU" sz="3600" dirty="0" smtClean="0"/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Проведение хакасских игр.</a:t>
            </a:r>
            <a:endParaRPr lang="ru-RU" sz="3200" dirty="0"/>
          </a:p>
        </p:txBody>
      </p:sp>
      <p:pic>
        <p:nvPicPr>
          <p:cNvPr id="8194" name="Picture 2" descr="C:\Users\user\Desktop\Наша жизнь 2016 год\SAM_29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1" y="990600"/>
            <a:ext cx="7411508" cy="5558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детства есть свои права!</a:t>
            </a:r>
            <a:endParaRPr lang="ru-RU" dirty="0"/>
          </a:p>
        </p:txBody>
      </p:sp>
      <p:pic>
        <p:nvPicPr>
          <p:cNvPr id="4" name="Содержимое 3" descr="C:\Users\user\Desktop\ТОС 2017\Права ребенка 2017\20161210_12111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959" y="1600200"/>
            <a:ext cx="70520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765</TotalTime>
  <Words>327</Words>
  <Application>Microsoft Office PowerPoint</Application>
  <PresentationFormat>Экран (4:3)</PresentationFormat>
  <Paragraphs>59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9" baseType="lpstr">
      <vt:lpstr>Arial</vt:lpstr>
      <vt:lpstr>Calibri</vt:lpstr>
      <vt:lpstr>Office Theme</vt:lpstr>
      <vt:lpstr> Территориальное общественное самоуправление «ПОРЧО» Бутрахтинского поселения Таштыпского района Республики Хакасия   Республиканский конкурс «Лидер территориального общественного самоуправления Республики Хакасия»  </vt:lpstr>
      <vt:lpstr>Инициативная группа   ТОСа «ПОРЧО»</vt:lpstr>
      <vt:lpstr>Культурно- массовые,  творческие и  спортивные  мероприятия</vt:lpstr>
      <vt:lpstr>Презентация PowerPoint</vt:lpstr>
      <vt:lpstr>Обрядовый праздник  «Чыл пазы»</vt:lpstr>
      <vt:lpstr>Кормление огня.</vt:lpstr>
      <vt:lpstr> Повязывание «Чалама». </vt:lpstr>
      <vt:lpstr>Проведение хакасских игр.</vt:lpstr>
      <vt:lpstr>У детства есть свои права!</vt:lpstr>
      <vt:lpstr>Краеведческий урок - «Чир - ине»</vt:lpstr>
      <vt:lpstr>Историко-познавательный час «Гордость за свою страну начинается с уважения к ее символам».</vt:lpstr>
      <vt:lpstr>Познавательный час «Мы за мир»</vt:lpstr>
      <vt:lpstr> Презентация без «бла-бла-бла» - «Печа -куча» - ко Дню экологии </vt:lpstr>
      <vt:lpstr>Стенд участников в Великой Отечественной войне ко Дню Победы в клубе.</vt:lpstr>
      <vt:lpstr>Стенд участников в Великой Отечественной войне ко Дню Победы в школе.</vt:lpstr>
      <vt:lpstr>Поделка голубей для участников митинга. </vt:lpstr>
      <vt:lpstr>Дети своими руками делают георгиевские ленты. </vt:lpstr>
      <vt:lpstr>Митинг 9 мая «Весны, рожденной в 45-м, мир не забудет никогда».</vt:lpstr>
      <vt:lpstr>На митинге.</vt:lpstr>
      <vt:lpstr>Музыкальное представление «Детям войны посвящается…»  </vt:lpstr>
      <vt:lpstr>Последний звонок в Чиланской начальной школе.</vt:lpstr>
      <vt:lpstr>Приглашение на праздник через интернет «В контакте».</vt:lpstr>
      <vt:lpstr>Фотографировала для баннера.</vt:lpstr>
      <vt:lpstr>Подготовка к снятию фильма о истории села.  </vt:lpstr>
      <vt:lpstr>Начало снятия фильма к показу на празднике.</vt:lpstr>
      <vt:lpstr>Везут столб для конкурса «Кто залезет на этот столб?»</vt:lpstr>
      <vt:lpstr>Праздник села.</vt:lpstr>
      <vt:lpstr>Кормление огня.</vt:lpstr>
      <vt:lpstr>Выставка сельских рукоделиц.</vt:lpstr>
      <vt:lpstr>Венедикт  Григорьевич Карпов  поздравляет жителей села.</vt:lpstr>
      <vt:lpstr>Поздравление юбиляров, проживших   50 и 45 –лет вместе.</vt:lpstr>
      <vt:lpstr>Поздравление многодетным семьям</vt:lpstr>
      <vt:lpstr>Поздравление победителям конкурса «Лучшая усадьба».</vt:lpstr>
      <vt:lpstr>Соревнования по футболу</vt:lpstr>
      <vt:lpstr>На празднике. Гости .</vt:lpstr>
      <vt:lpstr>Классный час - «Стиль жизни – здоровье».</vt:lpstr>
      <vt:lpstr>Конкурс рисунков.</vt:lpstr>
      <vt:lpstr>Поделки из пластилина</vt:lpstr>
      <vt:lpstr>Кружок «Умелые ручки».</vt:lpstr>
      <vt:lpstr> Досуг детей в зимнее время </vt:lpstr>
      <vt:lpstr> Весеннее время.</vt:lpstr>
      <vt:lpstr>  Летнее время.</vt:lpstr>
      <vt:lpstr>Благоустройство  и озеленение  территории села.</vt:lpstr>
      <vt:lpstr>  Убрали и вывезли сухую траву на месте проведения праздника села. </vt:lpstr>
      <vt:lpstr>Субботник. Уборка высохших деревьев возле детской площадки и возле горелой школы.</vt:lpstr>
      <vt:lpstr>Косьба крапивы и конопли на территории проведения праздника.</vt:lpstr>
      <vt:lpstr>Субботник по улице, весной.</vt:lpstr>
      <vt:lpstr>Субботник речки «Чиланы»</vt:lpstr>
      <vt:lpstr>Косьба крапивы и конопли летом.</vt:lpstr>
      <vt:lpstr>Ухаживаем за памятником участникам и погибшим в годы  Великой Отечественной войне.</vt:lpstr>
      <vt:lpstr>Покрасили турники на детской площадке.</vt:lpstr>
      <vt:lpstr>Восстановили колодец «Хара суг»</vt:lpstr>
      <vt:lpstr>Покрасили забор медпункта.</vt:lpstr>
      <vt:lpstr>Засыпали частично  дорогу гравием по улице Заречная.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Благоустройство и озеленение территории поселения за период  с 01 января по 31 июля  2017года</dc:title>
  <dc:creator>Администратор</dc:creator>
  <cp:lastModifiedBy>User Windows</cp:lastModifiedBy>
  <cp:revision>89</cp:revision>
  <cp:lastPrinted>2017-09-29T01:14:52Z</cp:lastPrinted>
  <dcterms:modified xsi:type="dcterms:W3CDTF">2019-05-20T08:07:35Z</dcterms:modified>
</cp:coreProperties>
</file>